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7561263" cy="10693400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602" y="-120"/>
      </p:cViewPr>
      <p:guideLst>
        <p:guide orient="horz" pos="3368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567095" y="3321886"/>
            <a:ext cx="6427074" cy="229215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4534133" y="668338"/>
            <a:ext cx="1405923" cy="14225688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312427" y="668338"/>
            <a:ext cx="4095684" cy="14225688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97287" y="6871500"/>
            <a:ext cx="6427074" cy="212382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97287" y="4532320"/>
            <a:ext cx="6427074" cy="23391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312428" y="3891210"/>
            <a:ext cx="2750147" cy="11002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3188595" y="3891210"/>
            <a:ext cx="2751460" cy="11002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1" cy="997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1" cy="6161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956244" y="425756"/>
            <a:ext cx="4226956" cy="91265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78064" y="2237694"/>
            <a:ext cx="2487603" cy="73145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78063" y="2495127"/>
            <a:ext cx="6805137" cy="7057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378063" y="9911198"/>
            <a:ext cx="1764295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583432" y="9911198"/>
            <a:ext cx="2394400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5418905" y="9911198"/>
            <a:ext cx="1764295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OPUS  Flow σχεδιο 1α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5" y="346040"/>
            <a:ext cx="7380000" cy="97838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OPUS σχέδιο 1α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5" y="704480"/>
            <a:ext cx="7380000" cy="90618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Προσαρμογή</PresentationFormat>
  <Paragraphs>0</Paragraphs>
  <Slides>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</vt:i4>
      </vt:variant>
    </vt:vector>
  </HeadingPairs>
  <TitlesOfParts>
    <vt:vector size="3" baseType="lpstr">
      <vt:lpstr>Θέμα του Office</vt:lpstr>
      <vt:lpstr>Διαφάνεια 1</vt:lpstr>
      <vt:lpstr>Διαφάνεια 2</vt:lpstr>
    </vt:vector>
  </TitlesOfParts>
  <Company>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Windows User</dc:creator>
  <cp:lastModifiedBy>Windows User</cp:lastModifiedBy>
  <cp:revision>1</cp:revision>
  <dcterms:created xsi:type="dcterms:W3CDTF">2018-08-31T10:38:15Z</dcterms:created>
  <dcterms:modified xsi:type="dcterms:W3CDTF">2018-08-31T10:41:18Z</dcterms:modified>
</cp:coreProperties>
</file>